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unito" panose="020B0604020202020204" charset="0"/>
      <p:regular r:id="rId17"/>
      <p:bold r:id="rId18"/>
      <p:italic r:id="rId19"/>
      <p:boldItalic r:id="rId20"/>
    </p:embeddedFont>
    <p:embeddedFont>
      <p:font typeface="Pacifico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7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3610ef6ba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3610ef6ba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3610ef6ba_0_2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3610ef6ba_0_2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3610ef6ba_0_2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3610ef6ba_0_2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460950" y="6225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320" b="1">
                <a:latin typeface="Pacifico"/>
                <a:ea typeface="Pacifico"/>
                <a:cs typeface="Pacifico"/>
                <a:sym typeface="Pacifico"/>
              </a:rPr>
              <a:t>Scorpians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460950" y="1595896"/>
            <a:ext cx="8222100" cy="24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B.T.T. De Silva--------------------(W1790006)</a:t>
            </a:r>
          </a:p>
          <a:p>
            <a:pPr marL="0" lvl="0" indent="0" algn="ctr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H.M.Yasiru</a:t>
            </a:r>
            <a:r>
              <a:rPr lang="en-US" sz="1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Rashan</a:t>
            </a:r>
            <a:r>
              <a:rPr lang="en-US" sz="1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---------------(W1790042)</a:t>
            </a:r>
          </a:p>
          <a:p>
            <a:pPr marL="0" lvl="0" indent="0" algn="ctr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M.P.M.A.</a:t>
            </a:r>
            <a:r>
              <a:rPr lang="en-US" sz="1100" b="1" dirty="0">
                <a:solidFill>
                  <a:srgbClr val="000000"/>
                </a:solidFill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Dharmawardhana</a:t>
            </a:r>
            <a:r>
              <a:rPr lang="en-US" sz="1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-----(W1790366)</a:t>
            </a:r>
          </a:p>
          <a:p>
            <a:pPr marL="0" lvl="0" indent="0" algn="ctr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S.S. </a:t>
            </a:r>
            <a:r>
              <a:rPr lang="en-US" sz="1400" b="1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Kariyawasam</a:t>
            </a:r>
            <a:r>
              <a:rPr lang="en-US" sz="1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-----------------(W1790367)</a:t>
            </a:r>
          </a:p>
          <a:p>
            <a:pPr marL="0" lvl="0" indent="0" algn="ctr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P.J.V.P.Jayasinghe</a:t>
            </a:r>
            <a:r>
              <a:rPr lang="en-US" sz="1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----------------(W1790806)</a:t>
            </a:r>
          </a:p>
          <a:p>
            <a:pPr marL="0" lvl="0" indent="0" algn="ctr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S.N. </a:t>
            </a:r>
            <a:r>
              <a:rPr lang="en-US" sz="1400" b="1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Ramasinghe</a:t>
            </a:r>
            <a:r>
              <a:rPr lang="en-US" sz="1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------------------(W1790161)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ED82B-DE79-4DE8-8EC2-A3ACD583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98BC9-CCA6-4B88-98C1-3C4F177D7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2011FAE0-5EBD-4BD8-9CA2-B48CDC709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07" y="593115"/>
            <a:ext cx="744564" cy="9546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4ECD1C-62FD-43C0-AD53-60B26A101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63" y="704775"/>
            <a:ext cx="744564" cy="82936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6846F1-16B9-497A-821C-D98969E82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917" y="718355"/>
            <a:ext cx="712666" cy="8293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7C2A0A-1D20-462E-A8C7-6AEC84E4B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349" y="697985"/>
            <a:ext cx="712666" cy="84293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B79BDB-F46F-4C3B-A497-0F7759EBD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401" y="704775"/>
            <a:ext cx="722136" cy="8429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1F6213-8B7B-44A2-8801-7ABD39E03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6699" y="655075"/>
            <a:ext cx="763397" cy="8926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88880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rketplace, vegetable, different, produce&#10;&#10;Description automatically generated">
            <a:extLst>
              <a:ext uri="{FF2B5EF4-FFF2-40B4-BE49-F238E27FC236}">
                <a16:creationId xmlns:a16="http://schemas.microsoft.com/office/drawing/2014/main" id="{38185CD2-CEBA-4A58-88CB-ABC6FD8C6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475" y="2510083"/>
            <a:ext cx="3368885" cy="20355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2274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8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Vegetable Market in SriLanka</a:t>
            </a:r>
            <a:endParaRPr b="1" dirty="0"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976660" y="12318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7557" y="1714648"/>
            <a:ext cx="3368885" cy="205349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A picture containing vegetable, scene, marketplace, different&#10;&#10;Description automatically generated">
            <a:extLst>
              <a:ext uri="{FF2B5EF4-FFF2-40B4-BE49-F238E27FC236}">
                <a16:creationId xmlns:a16="http://schemas.microsoft.com/office/drawing/2014/main" id="{6F2D10F6-EF67-4E56-9794-71F9880C5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27" y="971061"/>
            <a:ext cx="3368885" cy="20534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5" name="Picture 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57C63044-4C80-44AA-9A2A-99D945399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54" y="895522"/>
            <a:ext cx="3523958" cy="3120803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2F35167-6948-4E4A-91C6-F07D87108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259" y="971467"/>
            <a:ext cx="4860387" cy="32005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8084AF0D-D100-4788-AEBA-6B1CFF5EF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55502">
            <a:off x="5680660" y="2529847"/>
            <a:ext cx="3032544" cy="1899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F45BAAA-E864-4A08-8AC4-368A2D207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09562">
            <a:off x="974034" y="2548588"/>
            <a:ext cx="3014317" cy="2013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DD5E8A1-AEE6-4063-93AD-DCB3B8346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76356">
            <a:off x="4256521" y="469590"/>
            <a:ext cx="2743201" cy="1639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E545813-96A9-4940-A10C-BB1828902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51752">
            <a:off x="4412617" y="2124830"/>
            <a:ext cx="2743201" cy="21058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694E2EF-44EB-474F-A79B-3FD5186EE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808349">
            <a:off x="2622618" y="850799"/>
            <a:ext cx="2743201" cy="20782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BA34B91-3171-4252-BB55-E058B1CD1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71959">
            <a:off x="372792" y="620369"/>
            <a:ext cx="2743201" cy="1588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1528188" y="1712782"/>
            <a:ext cx="6796662" cy="954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bg2"/>
                </a:solidFill>
              </a:rPr>
              <a:t>Many researches….</a:t>
            </a:r>
            <a:endParaRPr sz="54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E40B-56CC-40D8-AFC5-E57E497F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64945-BBB2-4232-92CF-E9796F1D6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11DCD6-3FEF-4B76-AB10-AE29EF8F0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704775"/>
            <a:ext cx="3303571" cy="1969159"/>
          </a:xfrm>
          <a:prstGeom prst="rect">
            <a:avLst/>
          </a:prstGeom>
        </p:spPr>
      </p:pic>
      <p:pic>
        <p:nvPicPr>
          <p:cNvPr id="9" name="Picture 8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45768FAC-C5CE-4B85-8ECD-D1F7BD65F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02" y="3176273"/>
            <a:ext cx="2585152" cy="1709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85F6D-AA60-47DE-B92F-0B6C86F664E5}"/>
              </a:ext>
            </a:extLst>
          </p:cNvPr>
          <p:cNvSpPr txBox="1"/>
          <p:nvPr/>
        </p:nvSpPr>
        <p:spPr>
          <a:xfrm>
            <a:off x="578372" y="320053"/>
            <a:ext cx="3303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Tomatoes price prediction in Coimbatore Market India</a:t>
            </a:r>
            <a:endParaRPr lang="en-US" sz="800" b="1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21A87-80E8-4D8A-A05C-B7897EFDAFE9}"/>
              </a:ext>
            </a:extLst>
          </p:cNvPr>
          <p:cNvSpPr txBox="1"/>
          <p:nvPr/>
        </p:nvSpPr>
        <p:spPr>
          <a:xfrm>
            <a:off x="819150" y="2725048"/>
            <a:ext cx="3076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Hybrid Deep learning model for the Stock price prediction</a:t>
            </a:r>
            <a:endParaRPr lang="en-US" sz="800" b="1" i="1" dirty="0"/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13277631-2B83-4CEC-8361-609E63CBD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592" y="1015937"/>
            <a:ext cx="3811768" cy="244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E35813-1D48-484B-9F30-52583F2DCC55}"/>
              </a:ext>
            </a:extLst>
          </p:cNvPr>
          <p:cNvSpPr txBox="1"/>
          <p:nvPr/>
        </p:nvSpPr>
        <p:spPr>
          <a:xfrm>
            <a:off x="4572000" y="304665"/>
            <a:ext cx="3076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Lentinus edodes price prediction for Beijing </a:t>
            </a:r>
            <a:r>
              <a:rPr lang="en-US" sz="100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Xinfadi</a:t>
            </a:r>
            <a:r>
              <a:rPr lang="en-US" sz="10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wholesale market </a:t>
            </a:r>
            <a:endParaRPr lang="en-US" sz="1000" b="1" i="1" dirty="0"/>
          </a:p>
        </p:txBody>
      </p:sp>
    </p:spTree>
    <p:extLst>
      <p:ext uri="{BB962C8B-B14F-4D97-AF65-F5344CB8AC3E}">
        <p14:creationId xmlns:p14="http://schemas.microsoft.com/office/powerpoint/2010/main" val="4092182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96C2-E4E7-41BA-A53C-FDD4A4707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Our Planning Solution…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D2539-DA62-4350-95C4-8A7609F4C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endParaRPr lang="en-US" dirty="0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174EA65A-8AB6-4CE6-B838-1AA6F69CF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777" y="1440492"/>
            <a:ext cx="5365229" cy="3238375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317A4DDC-513B-4411-8DB6-C79A29A2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40" y="1642678"/>
            <a:ext cx="2539218" cy="314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9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129B2-3A2D-4B82-BF62-7FD89A562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886845"/>
            <a:ext cx="7505700" cy="954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988CB-94E0-4766-B402-854077A1A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C13863FF-6E4C-4589-8F45-E508D1D8E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65" y="493485"/>
            <a:ext cx="4033778" cy="401376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85D7FF74-8222-4B99-8E39-80DA01ED9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590" y="2289286"/>
            <a:ext cx="2848128" cy="264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07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financial digital analysis">
            <a:extLst>
              <a:ext uri="{FF2B5EF4-FFF2-40B4-BE49-F238E27FC236}">
                <a16:creationId xmlns:a16="http://schemas.microsoft.com/office/drawing/2014/main" id="{50F4C071-DDF5-496D-9C42-4692BEDE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4" y="144870"/>
            <a:ext cx="8737592" cy="479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2ABDF-C11A-4421-A16C-85208FA5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7E35C-9DD6-4697-86F9-0AEAC3B1C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3016754-FBF1-4A8D-B901-94A0E3663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4" y="198210"/>
            <a:ext cx="4804225" cy="47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4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F91F-1092-46E1-9B7A-F167FB35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B63BC-2036-4418-9C27-9FE9F05D9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5EC47F8E-CF43-4082-A229-DD105EEE0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8" y="438225"/>
            <a:ext cx="7112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29248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1536</TotalTime>
  <Words>98</Words>
  <Application>Microsoft Office PowerPoint</Application>
  <PresentationFormat>On-screen Show (16:9)</PresentationFormat>
  <Paragraphs>13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Pacifico</vt:lpstr>
      <vt:lpstr>Times New Roman</vt:lpstr>
      <vt:lpstr>Arial</vt:lpstr>
      <vt:lpstr>Calibri</vt:lpstr>
      <vt:lpstr>Nunito</vt:lpstr>
      <vt:lpstr>Shift</vt:lpstr>
      <vt:lpstr>Scorpians</vt:lpstr>
      <vt:lpstr>The Vegetable Market in SriLanka</vt:lpstr>
      <vt:lpstr>PowerPoint Presentation</vt:lpstr>
      <vt:lpstr>Many researches….</vt:lpstr>
      <vt:lpstr>PowerPoint Presentation</vt:lpstr>
      <vt:lpstr>Our Planning Solution…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Scorpians</dc:title>
  <cp:lastModifiedBy>Thisath De Silva</cp:lastModifiedBy>
  <cp:revision>29</cp:revision>
  <dcterms:modified xsi:type="dcterms:W3CDTF">2021-04-23T05:04:30Z</dcterms:modified>
</cp:coreProperties>
</file>